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7" y="1822195"/>
            <a:ext cx="1599542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17173" y="2519086"/>
            <a:ext cx="7886700" cy="1138555"/>
          </a:xfrm>
          <a:custGeom>
            <a:avLst/>
            <a:gdLst/>
            <a:ahLst/>
            <a:cxnLst/>
            <a:rect l="l" t="t" r="r" b="b"/>
            <a:pathLst>
              <a:path w="7886700" h="1138554">
                <a:moveTo>
                  <a:pt x="7732065" y="0"/>
                </a:moveTo>
                <a:lnTo>
                  <a:pt x="154101" y="0"/>
                </a:lnTo>
                <a:lnTo>
                  <a:pt x="105393" y="7856"/>
                </a:lnTo>
                <a:lnTo>
                  <a:pt x="63090" y="29732"/>
                </a:lnTo>
                <a:lnTo>
                  <a:pt x="29732" y="63091"/>
                </a:lnTo>
                <a:lnTo>
                  <a:pt x="7856" y="105393"/>
                </a:lnTo>
                <a:lnTo>
                  <a:pt x="0" y="154101"/>
                </a:lnTo>
                <a:lnTo>
                  <a:pt x="0" y="984411"/>
                </a:lnTo>
                <a:lnTo>
                  <a:pt x="7856" y="1033119"/>
                </a:lnTo>
                <a:lnTo>
                  <a:pt x="29732" y="1075421"/>
                </a:lnTo>
                <a:lnTo>
                  <a:pt x="63090" y="1108780"/>
                </a:lnTo>
                <a:lnTo>
                  <a:pt x="105393" y="1130656"/>
                </a:lnTo>
                <a:lnTo>
                  <a:pt x="154101" y="1138513"/>
                </a:lnTo>
                <a:lnTo>
                  <a:pt x="7732065" y="1138513"/>
                </a:lnTo>
                <a:lnTo>
                  <a:pt x="7780773" y="1130656"/>
                </a:lnTo>
                <a:lnTo>
                  <a:pt x="7823076" y="1108780"/>
                </a:lnTo>
                <a:lnTo>
                  <a:pt x="7856434" y="1075421"/>
                </a:lnTo>
                <a:lnTo>
                  <a:pt x="7878311" y="1033119"/>
                </a:lnTo>
                <a:lnTo>
                  <a:pt x="7886167" y="984411"/>
                </a:lnTo>
                <a:lnTo>
                  <a:pt x="7886167" y="154101"/>
                </a:lnTo>
                <a:lnTo>
                  <a:pt x="7878311" y="105393"/>
                </a:lnTo>
                <a:lnTo>
                  <a:pt x="7856434" y="63091"/>
                </a:lnTo>
                <a:lnTo>
                  <a:pt x="7823076" y="29732"/>
                </a:lnTo>
                <a:lnTo>
                  <a:pt x="7780773" y="7856"/>
                </a:lnTo>
                <a:lnTo>
                  <a:pt x="7732065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7173" y="2519086"/>
            <a:ext cx="7886700" cy="1138555"/>
          </a:xfrm>
          <a:custGeom>
            <a:avLst/>
            <a:gdLst/>
            <a:ahLst/>
            <a:cxnLst/>
            <a:rect l="l" t="t" r="r" b="b"/>
            <a:pathLst>
              <a:path w="7886700" h="1138554">
                <a:moveTo>
                  <a:pt x="0" y="154101"/>
                </a:moveTo>
                <a:lnTo>
                  <a:pt x="7856" y="105393"/>
                </a:lnTo>
                <a:lnTo>
                  <a:pt x="29732" y="63091"/>
                </a:lnTo>
                <a:lnTo>
                  <a:pt x="63090" y="29732"/>
                </a:lnTo>
                <a:lnTo>
                  <a:pt x="105393" y="7856"/>
                </a:lnTo>
                <a:lnTo>
                  <a:pt x="154101" y="0"/>
                </a:lnTo>
                <a:lnTo>
                  <a:pt x="7732066" y="0"/>
                </a:lnTo>
                <a:lnTo>
                  <a:pt x="7780774" y="7856"/>
                </a:lnTo>
                <a:lnTo>
                  <a:pt x="7823076" y="29732"/>
                </a:lnTo>
                <a:lnTo>
                  <a:pt x="7856434" y="63091"/>
                </a:lnTo>
                <a:lnTo>
                  <a:pt x="7878310" y="105393"/>
                </a:lnTo>
                <a:lnTo>
                  <a:pt x="7886167" y="154101"/>
                </a:lnTo>
                <a:lnTo>
                  <a:pt x="7886167" y="984411"/>
                </a:lnTo>
                <a:lnTo>
                  <a:pt x="7878310" y="1033119"/>
                </a:lnTo>
                <a:lnTo>
                  <a:pt x="7856434" y="1075421"/>
                </a:lnTo>
                <a:lnTo>
                  <a:pt x="7823076" y="1108780"/>
                </a:lnTo>
                <a:lnTo>
                  <a:pt x="7780774" y="1130656"/>
                </a:lnTo>
                <a:lnTo>
                  <a:pt x="7732066" y="1138513"/>
                </a:lnTo>
                <a:lnTo>
                  <a:pt x="154101" y="1138513"/>
                </a:lnTo>
                <a:lnTo>
                  <a:pt x="105393" y="1130656"/>
                </a:lnTo>
                <a:lnTo>
                  <a:pt x="63090" y="1108780"/>
                </a:lnTo>
                <a:lnTo>
                  <a:pt x="29732" y="1075421"/>
                </a:lnTo>
                <a:lnTo>
                  <a:pt x="7856" y="1033119"/>
                </a:lnTo>
                <a:lnTo>
                  <a:pt x="0" y="984411"/>
                </a:lnTo>
                <a:lnTo>
                  <a:pt x="0" y="154101"/>
                </a:lnTo>
                <a:close/>
              </a:path>
            </a:pathLst>
          </a:custGeom>
          <a:ln w="57150">
            <a:solidFill>
              <a:srgbClr val="02E0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54943" y="2414523"/>
            <a:ext cx="8378113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5929" y="2906268"/>
            <a:ext cx="16296140" cy="4554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/>
          <p:cNvGraphicFramePr/>
          <p:nvPr>
            <p:custDataLst>
              <p:tags r:id="rId1"/>
            </p:custDataLst>
          </p:nvPr>
        </p:nvGraphicFramePr>
        <p:xfrm>
          <a:off x="-6985" y="-3810"/>
          <a:ext cx="18302605" cy="1029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5304790" imgH="10287000" progId="Paint.Picture">
                  <p:embed/>
                </p:oleObj>
              </mc:Choice>
              <mc:Fallback>
                <p:oleObj name="" r:id="rId2" imgW="5304790" imgH="1028700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985" y="-3810"/>
                        <a:ext cx="18302605" cy="1029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1036" y="1795779"/>
            <a:ext cx="9175115" cy="327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</a:pPr>
            <a:r>
              <a:rPr sz="88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sz="8800" b="1" spc="-15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1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 </a:t>
            </a:r>
            <a:r>
              <a:rPr sz="8800" b="1" spc="-24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-11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Basic</a:t>
            </a:r>
            <a:r>
              <a:rPr sz="8800" b="1" spc="-1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4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7105954"/>
            <a:ext cx="3097530" cy="2066925"/>
            <a:chOff x="0" y="7105954"/>
            <a:chExt cx="3097530" cy="2066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3097197" cy="20665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0652" y="7105954"/>
              <a:ext cx="2066925" cy="2066925"/>
            </a:xfrm>
            <a:custGeom>
              <a:avLst/>
              <a:gdLst/>
              <a:ahLst/>
              <a:cxnLst/>
              <a:rect l="l" t="t" r="r" b="b"/>
              <a:pathLst>
                <a:path w="2066925" h="2066925">
                  <a:moveTo>
                    <a:pt x="1033272" y="0"/>
                  </a:moveTo>
                  <a:lnTo>
                    <a:pt x="984631" y="1124"/>
                  </a:lnTo>
                  <a:lnTo>
                    <a:pt x="936569" y="4465"/>
                  </a:lnTo>
                  <a:lnTo>
                    <a:pt x="889135" y="9973"/>
                  </a:lnTo>
                  <a:lnTo>
                    <a:pt x="842380" y="17597"/>
                  </a:lnTo>
                  <a:lnTo>
                    <a:pt x="796352" y="27289"/>
                  </a:lnTo>
                  <a:lnTo>
                    <a:pt x="751101" y="38999"/>
                  </a:lnTo>
                  <a:lnTo>
                    <a:pt x="706678" y="52676"/>
                  </a:lnTo>
                  <a:lnTo>
                    <a:pt x="663131" y="68273"/>
                  </a:lnTo>
                  <a:lnTo>
                    <a:pt x="620510" y="85738"/>
                  </a:lnTo>
                  <a:lnTo>
                    <a:pt x="578865" y="105022"/>
                  </a:lnTo>
                  <a:lnTo>
                    <a:pt x="538245" y="126077"/>
                  </a:lnTo>
                  <a:lnTo>
                    <a:pt x="498700" y="148851"/>
                  </a:lnTo>
                  <a:lnTo>
                    <a:pt x="460280" y="173296"/>
                  </a:lnTo>
                  <a:lnTo>
                    <a:pt x="423035" y="199361"/>
                  </a:lnTo>
                  <a:lnTo>
                    <a:pt x="387013" y="226998"/>
                  </a:lnTo>
                  <a:lnTo>
                    <a:pt x="352264" y="256156"/>
                  </a:lnTo>
                  <a:lnTo>
                    <a:pt x="318839" y="286786"/>
                  </a:lnTo>
                  <a:lnTo>
                    <a:pt x="286786" y="318839"/>
                  </a:lnTo>
                  <a:lnTo>
                    <a:pt x="256156" y="352264"/>
                  </a:lnTo>
                  <a:lnTo>
                    <a:pt x="226998" y="387013"/>
                  </a:lnTo>
                  <a:lnTo>
                    <a:pt x="199361" y="423034"/>
                  </a:lnTo>
                  <a:lnTo>
                    <a:pt x="173296" y="460280"/>
                  </a:lnTo>
                  <a:lnTo>
                    <a:pt x="148851" y="498700"/>
                  </a:lnTo>
                  <a:lnTo>
                    <a:pt x="126077" y="538245"/>
                  </a:lnTo>
                  <a:lnTo>
                    <a:pt x="105022" y="578865"/>
                  </a:lnTo>
                  <a:lnTo>
                    <a:pt x="85738" y="620510"/>
                  </a:lnTo>
                  <a:lnTo>
                    <a:pt x="68273" y="663131"/>
                  </a:lnTo>
                  <a:lnTo>
                    <a:pt x="52676" y="706678"/>
                  </a:lnTo>
                  <a:lnTo>
                    <a:pt x="38999" y="751101"/>
                  </a:lnTo>
                  <a:lnTo>
                    <a:pt x="27289" y="796352"/>
                  </a:lnTo>
                  <a:lnTo>
                    <a:pt x="17597" y="842379"/>
                  </a:lnTo>
                  <a:lnTo>
                    <a:pt x="9973" y="889135"/>
                  </a:lnTo>
                  <a:lnTo>
                    <a:pt x="4465" y="936569"/>
                  </a:lnTo>
                  <a:lnTo>
                    <a:pt x="1124" y="984631"/>
                  </a:lnTo>
                  <a:lnTo>
                    <a:pt x="0" y="1033271"/>
                  </a:lnTo>
                  <a:lnTo>
                    <a:pt x="1124" y="1081912"/>
                  </a:lnTo>
                  <a:lnTo>
                    <a:pt x="4465" y="1129974"/>
                  </a:lnTo>
                  <a:lnTo>
                    <a:pt x="9973" y="1177408"/>
                  </a:lnTo>
                  <a:lnTo>
                    <a:pt x="17597" y="1224164"/>
                  </a:lnTo>
                  <a:lnTo>
                    <a:pt x="27289" y="1270191"/>
                  </a:lnTo>
                  <a:lnTo>
                    <a:pt x="38999" y="1315442"/>
                  </a:lnTo>
                  <a:lnTo>
                    <a:pt x="52676" y="1359865"/>
                  </a:lnTo>
                  <a:lnTo>
                    <a:pt x="68273" y="1403412"/>
                  </a:lnTo>
                  <a:lnTo>
                    <a:pt x="85738" y="1446033"/>
                  </a:lnTo>
                  <a:lnTo>
                    <a:pt x="105022" y="1487678"/>
                  </a:lnTo>
                  <a:lnTo>
                    <a:pt x="126077" y="1528298"/>
                  </a:lnTo>
                  <a:lnTo>
                    <a:pt x="148851" y="1567843"/>
                  </a:lnTo>
                  <a:lnTo>
                    <a:pt x="173296" y="1606263"/>
                  </a:lnTo>
                  <a:lnTo>
                    <a:pt x="199361" y="1643509"/>
                  </a:lnTo>
                  <a:lnTo>
                    <a:pt x="226998" y="1679531"/>
                  </a:lnTo>
                  <a:lnTo>
                    <a:pt x="256156" y="1714279"/>
                  </a:lnTo>
                  <a:lnTo>
                    <a:pt x="286786" y="1747704"/>
                  </a:lnTo>
                  <a:lnTo>
                    <a:pt x="318839" y="1779757"/>
                  </a:lnTo>
                  <a:lnTo>
                    <a:pt x="352264" y="1810387"/>
                  </a:lnTo>
                  <a:lnTo>
                    <a:pt x="387013" y="1839545"/>
                  </a:lnTo>
                  <a:lnTo>
                    <a:pt x="423035" y="1867182"/>
                  </a:lnTo>
                  <a:lnTo>
                    <a:pt x="460280" y="1893248"/>
                  </a:lnTo>
                  <a:lnTo>
                    <a:pt x="498700" y="1917692"/>
                  </a:lnTo>
                  <a:lnTo>
                    <a:pt x="538245" y="1940466"/>
                  </a:lnTo>
                  <a:lnTo>
                    <a:pt x="578865" y="1961521"/>
                  </a:lnTo>
                  <a:lnTo>
                    <a:pt x="620510" y="1980805"/>
                  </a:lnTo>
                  <a:lnTo>
                    <a:pt x="663131" y="1998270"/>
                  </a:lnTo>
                  <a:lnTo>
                    <a:pt x="706678" y="2013867"/>
                  </a:lnTo>
                  <a:lnTo>
                    <a:pt x="751101" y="2027545"/>
                  </a:lnTo>
                  <a:lnTo>
                    <a:pt x="796352" y="2039254"/>
                  </a:lnTo>
                  <a:lnTo>
                    <a:pt x="842380" y="2048946"/>
                  </a:lnTo>
                  <a:lnTo>
                    <a:pt x="889135" y="2056571"/>
                  </a:lnTo>
                  <a:lnTo>
                    <a:pt x="936569" y="2062078"/>
                  </a:lnTo>
                  <a:lnTo>
                    <a:pt x="984631" y="2065419"/>
                  </a:lnTo>
                  <a:lnTo>
                    <a:pt x="1033272" y="2066544"/>
                  </a:lnTo>
                  <a:lnTo>
                    <a:pt x="1081913" y="2065419"/>
                  </a:lnTo>
                  <a:lnTo>
                    <a:pt x="1129975" y="2062078"/>
                  </a:lnTo>
                  <a:lnTo>
                    <a:pt x="1177408" y="2056571"/>
                  </a:lnTo>
                  <a:lnTo>
                    <a:pt x="1224164" y="2048946"/>
                  </a:lnTo>
                  <a:lnTo>
                    <a:pt x="1270192" y="2039254"/>
                  </a:lnTo>
                  <a:lnTo>
                    <a:pt x="1315442" y="2027545"/>
                  </a:lnTo>
                  <a:lnTo>
                    <a:pt x="1359866" y="2013867"/>
                  </a:lnTo>
                  <a:lnTo>
                    <a:pt x="1403413" y="1998270"/>
                  </a:lnTo>
                  <a:lnTo>
                    <a:pt x="1446034" y="1980805"/>
                  </a:lnTo>
                  <a:lnTo>
                    <a:pt x="1487679" y="1961521"/>
                  </a:lnTo>
                  <a:lnTo>
                    <a:pt x="1528298" y="1940466"/>
                  </a:lnTo>
                  <a:lnTo>
                    <a:pt x="1567843" y="1917692"/>
                  </a:lnTo>
                  <a:lnTo>
                    <a:pt x="1606263" y="1893248"/>
                  </a:lnTo>
                  <a:lnTo>
                    <a:pt x="1643509" y="1867182"/>
                  </a:lnTo>
                  <a:lnTo>
                    <a:pt x="1679531" y="1839545"/>
                  </a:lnTo>
                  <a:lnTo>
                    <a:pt x="1714279" y="1810387"/>
                  </a:lnTo>
                  <a:lnTo>
                    <a:pt x="1747704" y="1779757"/>
                  </a:lnTo>
                  <a:lnTo>
                    <a:pt x="1779757" y="1747704"/>
                  </a:lnTo>
                  <a:lnTo>
                    <a:pt x="1810387" y="1714279"/>
                  </a:lnTo>
                  <a:lnTo>
                    <a:pt x="1839546" y="1679531"/>
                  </a:lnTo>
                  <a:lnTo>
                    <a:pt x="1867182" y="1643509"/>
                  </a:lnTo>
                  <a:lnTo>
                    <a:pt x="1893248" y="1606263"/>
                  </a:lnTo>
                  <a:lnTo>
                    <a:pt x="1917692" y="1567843"/>
                  </a:lnTo>
                  <a:lnTo>
                    <a:pt x="1940467" y="1528298"/>
                  </a:lnTo>
                  <a:lnTo>
                    <a:pt x="1961521" y="1487678"/>
                  </a:lnTo>
                  <a:lnTo>
                    <a:pt x="1980805" y="1446033"/>
                  </a:lnTo>
                  <a:lnTo>
                    <a:pt x="1998271" y="1403412"/>
                  </a:lnTo>
                  <a:lnTo>
                    <a:pt x="2013867" y="1359865"/>
                  </a:lnTo>
                  <a:lnTo>
                    <a:pt x="2027545" y="1315442"/>
                  </a:lnTo>
                  <a:lnTo>
                    <a:pt x="2039254" y="1270191"/>
                  </a:lnTo>
                  <a:lnTo>
                    <a:pt x="2048946" y="1224164"/>
                  </a:lnTo>
                  <a:lnTo>
                    <a:pt x="2056571" y="1177408"/>
                  </a:lnTo>
                  <a:lnTo>
                    <a:pt x="2062078" y="1129974"/>
                  </a:lnTo>
                  <a:lnTo>
                    <a:pt x="2065419" y="1081912"/>
                  </a:lnTo>
                  <a:lnTo>
                    <a:pt x="2066544" y="1033271"/>
                  </a:lnTo>
                  <a:lnTo>
                    <a:pt x="2065419" y="984631"/>
                  </a:lnTo>
                  <a:lnTo>
                    <a:pt x="2062078" y="936569"/>
                  </a:lnTo>
                  <a:lnTo>
                    <a:pt x="2056571" y="889135"/>
                  </a:lnTo>
                  <a:lnTo>
                    <a:pt x="2048946" y="842379"/>
                  </a:lnTo>
                  <a:lnTo>
                    <a:pt x="2039254" y="796352"/>
                  </a:lnTo>
                  <a:lnTo>
                    <a:pt x="2027545" y="751101"/>
                  </a:lnTo>
                  <a:lnTo>
                    <a:pt x="2013867" y="706678"/>
                  </a:lnTo>
                  <a:lnTo>
                    <a:pt x="1998271" y="663131"/>
                  </a:lnTo>
                  <a:lnTo>
                    <a:pt x="1980805" y="620510"/>
                  </a:lnTo>
                  <a:lnTo>
                    <a:pt x="1961521" y="578865"/>
                  </a:lnTo>
                  <a:lnTo>
                    <a:pt x="1940467" y="538245"/>
                  </a:lnTo>
                  <a:lnTo>
                    <a:pt x="1917692" y="498700"/>
                  </a:lnTo>
                  <a:lnTo>
                    <a:pt x="1893248" y="460280"/>
                  </a:lnTo>
                  <a:lnTo>
                    <a:pt x="1867182" y="423034"/>
                  </a:lnTo>
                  <a:lnTo>
                    <a:pt x="1839546" y="387013"/>
                  </a:lnTo>
                  <a:lnTo>
                    <a:pt x="1810387" y="352264"/>
                  </a:lnTo>
                  <a:lnTo>
                    <a:pt x="1779757" y="318839"/>
                  </a:lnTo>
                  <a:lnTo>
                    <a:pt x="1747704" y="286786"/>
                  </a:lnTo>
                  <a:lnTo>
                    <a:pt x="1714279" y="256156"/>
                  </a:lnTo>
                  <a:lnTo>
                    <a:pt x="1679531" y="226998"/>
                  </a:lnTo>
                  <a:lnTo>
                    <a:pt x="1643509" y="199361"/>
                  </a:lnTo>
                  <a:lnTo>
                    <a:pt x="1606263" y="173296"/>
                  </a:lnTo>
                  <a:lnTo>
                    <a:pt x="1567843" y="148851"/>
                  </a:lnTo>
                  <a:lnTo>
                    <a:pt x="1528298" y="126077"/>
                  </a:lnTo>
                  <a:lnTo>
                    <a:pt x="1487679" y="105022"/>
                  </a:lnTo>
                  <a:lnTo>
                    <a:pt x="1446034" y="85738"/>
                  </a:lnTo>
                  <a:lnTo>
                    <a:pt x="1403413" y="68273"/>
                  </a:lnTo>
                  <a:lnTo>
                    <a:pt x="1359866" y="52676"/>
                  </a:lnTo>
                  <a:lnTo>
                    <a:pt x="1315442" y="38999"/>
                  </a:lnTo>
                  <a:lnTo>
                    <a:pt x="1270192" y="27289"/>
                  </a:lnTo>
                  <a:lnTo>
                    <a:pt x="1224164" y="17597"/>
                  </a:lnTo>
                  <a:lnTo>
                    <a:pt x="1177408" y="9973"/>
                  </a:lnTo>
                  <a:lnTo>
                    <a:pt x="1129975" y="4465"/>
                  </a:lnTo>
                  <a:lnTo>
                    <a:pt x="1081913" y="112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5929" y="2495804"/>
            <a:ext cx="579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await</a:t>
            </a:r>
            <a:r>
              <a:rPr sz="3600" spc="-95" dirty="0"/>
              <a:t> </a:t>
            </a:r>
            <a:r>
              <a:rPr sz="3600" dirty="0">
                <a:solidFill>
                  <a:srgbClr val="130F25"/>
                </a:solidFill>
              </a:rPr>
              <a:t>page.goto('/');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5929" y="3858260"/>
            <a:ext cx="13482955" cy="3326765"/>
          </a:xfrm>
          <a:prstGeom prst="rect">
            <a:avLst/>
          </a:prstGeom>
        </p:spPr>
        <p:txBody>
          <a:bodyPr vert="horz" wrap="square" lIns="0" tIns="289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4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page.getByText('Some</a:t>
            </a:r>
            <a:r>
              <a:rPr sz="3600" spc="-4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Text').click();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85"/>
              </a:spcBef>
            </a:pP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.fill();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85"/>
              </a:spcBef>
            </a:pP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.check();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60"/>
              </a:spcBef>
            </a:pP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.selectOption();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2900" y="2585211"/>
            <a:ext cx="9639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5" dirty="0">
                <a:solidFill>
                  <a:srgbClr val="130F24"/>
                </a:solidFill>
                <a:latin typeface="Arial" panose="020B0604020202020204"/>
                <a:cs typeface="Arial" panose="020B0604020202020204"/>
              </a:rPr>
              <a:t>.fill()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88615" y="3179831"/>
            <a:ext cx="7943850" cy="5991225"/>
            <a:chOff x="888615" y="3179831"/>
            <a:chExt cx="7943850" cy="5991225"/>
          </a:xfrm>
        </p:grpSpPr>
        <p:sp>
          <p:nvSpPr>
            <p:cNvPr id="4" name="object 4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5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5" y="5933522"/>
                  </a:lnTo>
                  <a:lnTo>
                    <a:pt x="7749277" y="5926862"/>
                  </a:lnTo>
                  <a:lnTo>
                    <a:pt x="7793812" y="5908068"/>
                  </a:lnTo>
                  <a:lnTo>
                    <a:pt x="7831544" y="5878917"/>
                  </a:lnTo>
                  <a:lnTo>
                    <a:pt x="7860695" y="5841185"/>
                  </a:lnTo>
                  <a:lnTo>
                    <a:pt x="7879489" y="5796650"/>
                  </a:lnTo>
                  <a:lnTo>
                    <a:pt x="7886149" y="5747089"/>
                  </a:lnTo>
                  <a:lnTo>
                    <a:pt x="7886149" y="186433"/>
                  </a:lnTo>
                  <a:lnTo>
                    <a:pt x="7879489" y="136872"/>
                  </a:lnTo>
                  <a:lnTo>
                    <a:pt x="7860695" y="92337"/>
                  </a:lnTo>
                  <a:lnTo>
                    <a:pt x="7831544" y="54605"/>
                  </a:lnTo>
                  <a:lnTo>
                    <a:pt x="7793812" y="25453"/>
                  </a:lnTo>
                  <a:lnTo>
                    <a:pt x="7749277" y="6659"/>
                  </a:lnTo>
                  <a:lnTo>
                    <a:pt x="7699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24855" y="3265932"/>
            <a:ext cx="3884295" cy="236347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60000"/>
              </a:lnSpc>
              <a:spcBef>
                <a:spcPts val="40"/>
              </a:spcBef>
            </a:pP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Clears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 </a:t>
            </a:r>
            <a:r>
              <a:rPr sz="3200" b="1" spc="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Sets</a:t>
            </a:r>
            <a:r>
              <a:rPr sz="3200" b="1" spc="-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value </a:t>
            </a:r>
            <a:r>
              <a:rPr sz="3200" b="1" spc="-8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Very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fast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56082" y="2490511"/>
            <a:ext cx="7943850" cy="6680200"/>
            <a:chOff x="9456082" y="2490511"/>
            <a:chExt cx="7943850" cy="6680200"/>
          </a:xfrm>
        </p:grpSpPr>
        <p:sp>
          <p:nvSpPr>
            <p:cNvPr id="8" name="object 8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59" y="0"/>
                  </a:moveTo>
                  <a:lnTo>
                    <a:pt x="154100" y="0"/>
                  </a:lnTo>
                  <a:lnTo>
                    <a:pt x="105392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2" y="1130656"/>
                  </a:lnTo>
                  <a:lnTo>
                    <a:pt x="154100" y="1138513"/>
                  </a:lnTo>
                  <a:lnTo>
                    <a:pt x="7732059" y="1138513"/>
                  </a:lnTo>
                  <a:lnTo>
                    <a:pt x="7780770" y="1130656"/>
                  </a:lnTo>
                  <a:lnTo>
                    <a:pt x="7823073" y="1108780"/>
                  </a:lnTo>
                  <a:lnTo>
                    <a:pt x="7856430" y="1075421"/>
                  </a:lnTo>
                  <a:lnTo>
                    <a:pt x="7878306" y="1033119"/>
                  </a:lnTo>
                  <a:lnTo>
                    <a:pt x="7886161" y="984411"/>
                  </a:lnTo>
                  <a:lnTo>
                    <a:pt x="7886161" y="154101"/>
                  </a:lnTo>
                  <a:lnTo>
                    <a:pt x="7878306" y="105393"/>
                  </a:lnTo>
                  <a:lnTo>
                    <a:pt x="7856430" y="63091"/>
                  </a:lnTo>
                  <a:lnTo>
                    <a:pt x="7823073" y="29732"/>
                  </a:lnTo>
                  <a:lnTo>
                    <a:pt x="7780770" y="7856"/>
                  </a:lnTo>
                  <a:lnTo>
                    <a:pt x="7732059" y="0"/>
                  </a:lnTo>
                  <a:close/>
                </a:path>
              </a:pathLst>
            </a:custGeom>
            <a:solidFill>
              <a:srgbClr val="FFC9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FFC9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1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1" y="5933522"/>
                  </a:lnTo>
                  <a:lnTo>
                    <a:pt x="7749275" y="5926862"/>
                  </a:lnTo>
                  <a:lnTo>
                    <a:pt x="7793811" y="5908068"/>
                  </a:lnTo>
                  <a:lnTo>
                    <a:pt x="7831543" y="5878917"/>
                  </a:lnTo>
                  <a:lnTo>
                    <a:pt x="7860694" y="5841185"/>
                  </a:lnTo>
                  <a:lnTo>
                    <a:pt x="7879488" y="5796650"/>
                  </a:lnTo>
                  <a:lnTo>
                    <a:pt x="7886147" y="5747089"/>
                  </a:lnTo>
                  <a:lnTo>
                    <a:pt x="7886147" y="186433"/>
                  </a:lnTo>
                  <a:lnTo>
                    <a:pt x="7879488" y="136872"/>
                  </a:lnTo>
                  <a:lnTo>
                    <a:pt x="7860694" y="92337"/>
                  </a:lnTo>
                  <a:lnTo>
                    <a:pt x="7831543" y="54605"/>
                  </a:lnTo>
                  <a:lnTo>
                    <a:pt x="7793811" y="25453"/>
                  </a:lnTo>
                  <a:lnTo>
                    <a:pt x="7749275" y="6659"/>
                  </a:lnTo>
                  <a:lnTo>
                    <a:pt x="7699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FFC9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892321" y="2585211"/>
            <a:ext cx="6615430" cy="504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195" algn="ctr">
              <a:lnSpc>
                <a:spcPct val="100000"/>
              </a:lnSpc>
              <a:spcBef>
                <a:spcPts val="100"/>
              </a:spcBef>
            </a:pPr>
            <a:r>
              <a:rPr sz="3400" b="1" spc="85" dirty="0">
                <a:solidFill>
                  <a:srgbClr val="130F24"/>
                </a:solidFill>
                <a:latin typeface="Arial" panose="020B0604020202020204"/>
                <a:cs typeface="Arial" panose="020B0604020202020204"/>
              </a:rPr>
              <a:t>.type()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35"/>
              </a:spcBef>
            </a:pP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Does</a:t>
            </a: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NOT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clear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3500"/>
              </a:lnSpc>
              <a:spcBef>
                <a:spcPts val="2655"/>
              </a:spcBef>
            </a:pP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Sends </a:t>
            </a: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“keydown-keyup” </a:t>
            </a:r>
            <a:r>
              <a:rPr sz="3200" b="1" spc="-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keyboard </a:t>
            </a:r>
            <a:r>
              <a:rPr sz="3200" b="1" spc="-8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events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every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character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4011295">
              <a:lnSpc>
                <a:spcPct val="159000"/>
              </a:lnSpc>
              <a:spcBef>
                <a:spcPts val="15"/>
              </a:spcBef>
            </a:pPr>
            <a:r>
              <a:rPr sz="3200" b="1" spc="-4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Slower 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200" b="1" spc="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b="1" spc="1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200" b="1" spc="-2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200" b="1" spc="-1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3200" b="1" spc="20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200" b="1" spc="-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200" b="1" spc="-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200" b="1" spc="10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200" b="1" spc="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()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32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page.keyboard.type()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41481" y="2280564"/>
            <a:ext cx="1205230" cy="1200785"/>
          </a:xfrm>
          <a:custGeom>
            <a:avLst/>
            <a:gdLst/>
            <a:ahLst/>
            <a:cxnLst/>
            <a:rect l="l" t="t" r="r" b="b"/>
            <a:pathLst>
              <a:path w="1205229" h="1200785">
                <a:moveTo>
                  <a:pt x="602518" y="0"/>
                </a:moveTo>
                <a:lnTo>
                  <a:pt x="555431" y="1805"/>
                </a:lnTo>
                <a:lnTo>
                  <a:pt x="509336" y="7133"/>
                </a:lnTo>
                <a:lnTo>
                  <a:pt x="464366" y="15850"/>
                </a:lnTo>
                <a:lnTo>
                  <a:pt x="420654" y="27822"/>
                </a:lnTo>
                <a:lnTo>
                  <a:pt x="378336" y="42917"/>
                </a:lnTo>
                <a:lnTo>
                  <a:pt x="337545" y="61000"/>
                </a:lnTo>
                <a:lnTo>
                  <a:pt x="298415" y="81938"/>
                </a:lnTo>
                <a:lnTo>
                  <a:pt x="261080" y="105598"/>
                </a:lnTo>
                <a:lnTo>
                  <a:pt x="225673" y="131847"/>
                </a:lnTo>
                <a:lnTo>
                  <a:pt x="192329" y="160550"/>
                </a:lnTo>
                <a:lnTo>
                  <a:pt x="161182" y="191575"/>
                </a:lnTo>
                <a:lnTo>
                  <a:pt x="132366" y="224788"/>
                </a:lnTo>
                <a:lnTo>
                  <a:pt x="106014" y="260056"/>
                </a:lnTo>
                <a:lnTo>
                  <a:pt x="82261" y="297245"/>
                </a:lnTo>
                <a:lnTo>
                  <a:pt x="61240" y="336221"/>
                </a:lnTo>
                <a:lnTo>
                  <a:pt x="43086" y="376852"/>
                </a:lnTo>
                <a:lnTo>
                  <a:pt x="27932" y="419004"/>
                </a:lnTo>
                <a:lnTo>
                  <a:pt x="15912" y="462544"/>
                </a:lnTo>
                <a:lnTo>
                  <a:pt x="7161" y="507337"/>
                </a:lnTo>
                <a:lnTo>
                  <a:pt x="1812" y="553252"/>
                </a:lnTo>
                <a:lnTo>
                  <a:pt x="0" y="600153"/>
                </a:lnTo>
                <a:lnTo>
                  <a:pt x="1812" y="647055"/>
                </a:lnTo>
                <a:lnTo>
                  <a:pt x="7161" y="692969"/>
                </a:lnTo>
                <a:lnTo>
                  <a:pt x="15912" y="737763"/>
                </a:lnTo>
                <a:lnTo>
                  <a:pt x="27932" y="781303"/>
                </a:lnTo>
                <a:lnTo>
                  <a:pt x="43086" y="823455"/>
                </a:lnTo>
                <a:lnTo>
                  <a:pt x="61240" y="864086"/>
                </a:lnTo>
                <a:lnTo>
                  <a:pt x="82261" y="903062"/>
                </a:lnTo>
                <a:lnTo>
                  <a:pt x="106014" y="940251"/>
                </a:lnTo>
                <a:lnTo>
                  <a:pt x="132366" y="975519"/>
                </a:lnTo>
                <a:lnTo>
                  <a:pt x="161182" y="1008732"/>
                </a:lnTo>
                <a:lnTo>
                  <a:pt x="192329" y="1039757"/>
                </a:lnTo>
                <a:lnTo>
                  <a:pt x="225673" y="1068460"/>
                </a:lnTo>
                <a:lnTo>
                  <a:pt x="261080" y="1094708"/>
                </a:lnTo>
                <a:lnTo>
                  <a:pt x="298415" y="1118368"/>
                </a:lnTo>
                <a:lnTo>
                  <a:pt x="337545" y="1139307"/>
                </a:lnTo>
                <a:lnTo>
                  <a:pt x="378336" y="1157390"/>
                </a:lnTo>
                <a:lnTo>
                  <a:pt x="420654" y="1172484"/>
                </a:lnTo>
                <a:lnTo>
                  <a:pt x="464366" y="1184457"/>
                </a:lnTo>
                <a:lnTo>
                  <a:pt x="509336" y="1193173"/>
                </a:lnTo>
                <a:lnTo>
                  <a:pt x="555431" y="1198501"/>
                </a:lnTo>
                <a:lnTo>
                  <a:pt x="602518" y="1200307"/>
                </a:lnTo>
                <a:lnTo>
                  <a:pt x="649604" y="1198501"/>
                </a:lnTo>
                <a:lnTo>
                  <a:pt x="695700" y="1193173"/>
                </a:lnTo>
                <a:lnTo>
                  <a:pt x="740670" y="1184457"/>
                </a:lnTo>
                <a:lnTo>
                  <a:pt x="784381" y="1172484"/>
                </a:lnTo>
                <a:lnTo>
                  <a:pt x="826699" y="1157390"/>
                </a:lnTo>
                <a:lnTo>
                  <a:pt x="867490" y="1139307"/>
                </a:lnTo>
                <a:lnTo>
                  <a:pt x="906621" y="1118368"/>
                </a:lnTo>
                <a:lnTo>
                  <a:pt x="943956" y="1094708"/>
                </a:lnTo>
                <a:lnTo>
                  <a:pt x="979362" y="1068460"/>
                </a:lnTo>
                <a:lnTo>
                  <a:pt x="1012706" y="1039757"/>
                </a:lnTo>
                <a:lnTo>
                  <a:pt x="1043853" y="1008732"/>
                </a:lnTo>
                <a:lnTo>
                  <a:pt x="1072670" y="975519"/>
                </a:lnTo>
                <a:lnTo>
                  <a:pt x="1099022" y="940251"/>
                </a:lnTo>
                <a:lnTo>
                  <a:pt x="1122775" y="903062"/>
                </a:lnTo>
                <a:lnTo>
                  <a:pt x="1143796" y="864086"/>
                </a:lnTo>
                <a:lnTo>
                  <a:pt x="1161950" y="823455"/>
                </a:lnTo>
                <a:lnTo>
                  <a:pt x="1177104" y="781303"/>
                </a:lnTo>
                <a:lnTo>
                  <a:pt x="1189124" y="737763"/>
                </a:lnTo>
                <a:lnTo>
                  <a:pt x="1197875" y="692969"/>
                </a:lnTo>
                <a:lnTo>
                  <a:pt x="1203224" y="647055"/>
                </a:lnTo>
                <a:lnTo>
                  <a:pt x="1205036" y="600153"/>
                </a:lnTo>
                <a:lnTo>
                  <a:pt x="1203224" y="553252"/>
                </a:lnTo>
                <a:lnTo>
                  <a:pt x="1197875" y="507337"/>
                </a:lnTo>
                <a:lnTo>
                  <a:pt x="1189124" y="462544"/>
                </a:lnTo>
                <a:lnTo>
                  <a:pt x="1177104" y="419004"/>
                </a:lnTo>
                <a:lnTo>
                  <a:pt x="1161950" y="376852"/>
                </a:lnTo>
                <a:lnTo>
                  <a:pt x="1143796" y="336221"/>
                </a:lnTo>
                <a:lnTo>
                  <a:pt x="1122775" y="297245"/>
                </a:lnTo>
                <a:lnTo>
                  <a:pt x="1099022" y="260056"/>
                </a:lnTo>
                <a:lnTo>
                  <a:pt x="1072670" y="224788"/>
                </a:lnTo>
                <a:lnTo>
                  <a:pt x="1043853" y="191575"/>
                </a:lnTo>
                <a:lnTo>
                  <a:pt x="1012706" y="160550"/>
                </a:lnTo>
                <a:lnTo>
                  <a:pt x="979362" y="131847"/>
                </a:lnTo>
                <a:lnTo>
                  <a:pt x="943956" y="105598"/>
                </a:lnTo>
                <a:lnTo>
                  <a:pt x="906621" y="81938"/>
                </a:lnTo>
                <a:lnTo>
                  <a:pt x="867490" y="61000"/>
                </a:lnTo>
                <a:lnTo>
                  <a:pt x="826699" y="42917"/>
                </a:lnTo>
                <a:lnTo>
                  <a:pt x="784381" y="27822"/>
                </a:lnTo>
                <a:lnTo>
                  <a:pt x="740670" y="15850"/>
                </a:lnTo>
                <a:lnTo>
                  <a:pt x="695700" y="7133"/>
                </a:lnTo>
                <a:lnTo>
                  <a:pt x="649604" y="1805"/>
                </a:lnTo>
                <a:lnTo>
                  <a:pt x="602518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853485" y="2597404"/>
            <a:ext cx="5803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85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locator.selectOption('red');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5929" y="2906268"/>
            <a:ext cx="15078075" cy="4554220"/>
          </a:xfrm>
          <a:prstGeom prst="rect">
            <a:avLst/>
          </a:prstGeom>
        </p:spPr>
        <p:txBody>
          <a:bodyPr vert="horz" wrap="square" lIns="0" tIns="2590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&lt;select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multiple&gt;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945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value="red"&gt;Red&lt;/option&gt;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875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value="green"&gt;Green&lt;/option&gt;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94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value="blue"&gt;Blue&lt;/option&gt;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R="12843510" algn="ctr">
              <a:lnSpc>
                <a:spcPct val="100000"/>
              </a:lnSpc>
              <a:spcBef>
                <a:spcPts val="197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&lt;/select&gt;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1651000" algn="ctr">
              <a:lnSpc>
                <a:spcPts val="3070"/>
              </a:lnSpc>
              <a:spcBef>
                <a:spcPts val="640"/>
              </a:spcBef>
            </a:pP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locator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8032750" algn="ctr">
              <a:lnSpc>
                <a:spcPts val="3070"/>
              </a:lnSpc>
            </a:pP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.selectOption({</a:t>
            </a:r>
            <a:r>
              <a:rPr sz="2800" spc="-4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label:</a:t>
            </a:r>
            <a:r>
              <a:rPr sz="2800" spc="-3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'Blue'</a:t>
            </a:r>
            <a:r>
              <a:rPr sz="2800" spc="-3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7144" y="3759413"/>
            <a:ext cx="3773804" cy="782955"/>
          </a:xfrm>
          <a:custGeom>
            <a:avLst/>
            <a:gdLst/>
            <a:ahLst/>
            <a:cxnLst/>
            <a:rect l="l" t="t" r="r" b="b"/>
            <a:pathLst>
              <a:path w="3773804" h="782954">
                <a:moveTo>
                  <a:pt x="3643087" y="0"/>
                </a:moveTo>
                <a:lnTo>
                  <a:pt x="130422" y="0"/>
                </a:lnTo>
                <a:lnTo>
                  <a:pt x="79656" y="10249"/>
                </a:lnTo>
                <a:lnTo>
                  <a:pt x="38199" y="38200"/>
                </a:lnTo>
                <a:lnTo>
                  <a:pt x="10249" y="79656"/>
                </a:lnTo>
                <a:lnTo>
                  <a:pt x="0" y="130422"/>
                </a:lnTo>
                <a:lnTo>
                  <a:pt x="0" y="652092"/>
                </a:lnTo>
                <a:lnTo>
                  <a:pt x="10249" y="702859"/>
                </a:lnTo>
                <a:lnTo>
                  <a:pt x="38199" y="744315"/>
                </a:lnTo>
                <a:lnTo>
                  <a:pt x="79656" y="772266"/>
                </a:lnTo>
                <a:lnTo>
                  <a:pt x="130422" y="782515"/>
                </a:lnTo>
                <a:lnTo>
                  <a:pt x="3643087" y="782515"/>
                </a:lnTo>
                <a:lnTo>
                  <a:pt x="3693854" y="772266"/>
                </a:lnTo>
                <a:lnTo>
                  <a:pt x="3735310" y="744315"/>
                </a:lnTo>
                <a:lnTo>
                  <a:pt x="3763261" y="702859"/>
                </a:lnTo>
                <a:lnTo>
                  <a:pt x="3773510" y="652092"/>
                </a:lnTo>
                <a:lnTo>
                  <a:pt x="3773510" y="130422"/>
                </a:lnTo>
                <a:lnTo>
                  <a:pt x="3763261" y="79656"/>
                </a:lnTo>
                <a:lnTo>
                  <a:pt x="3735310" y="38200"/>
                </a:lnTo>
                <a:lnTo>
                  <a:pt x="3693854" y="10249"/>
                </a:lnTo>
                <a:lnTo>
                  <a:pt x="3643087" y="0"/>
                </a:lnTo>
                <a:close/>
              </a:path>
            </a:pathLst>
          </a:custGeom>
          <a:solidFill>
            <a:srgbClr val="FF1675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51021" y="5259330"/>
            <a:ext cx="1099185" cy="782955"/>
          </a:xfrm>
          <a:custGeom>
            <a:avLst/>
            <a:gdLst/>
            <a:ahLst/>
            <a:cxnLst/>
            <a:rect l="l" t="t" r="r" b="b"/>
            <a:pathLst>
              <a:path w="1099184" h="782954">
                <a:moveTo>
                  <a:pt x="968607" y="0"/>
                </a:moveTo>
                <a:lnTo>
                  <a:pt x="130421" y="0"/>
                </a:lnTo>
                <a:lnTo>
                  <a:pt x="79655" y="10249"/>
                </a:lnTo>
                <a:lnTo>
                  <a:pt x="38199" y="38199"/>
                </a:lnTo>
                <a:lnTo>
                  <a:pt x="10249" y="79655"/>
                </a:lnTo>
                <a:lnTo>
                  <a:pt x="0" y="130421"/>
                </a:lnTo>
                <a:lnTo>
                  <a:pt x="0" y="652092"/>
                </a:lnTo>
                <a:lnTo>
                  <a:pt x="10249" y="702858"/>
                </a:lnTo>
                <a:lnTo>
                  <a:pt x="38199" y="744314"/>
                </a:lnTo>
                <a:lnTo>
                  <a:pt x="79655" y="772265"/>
                </a:lnTo>
                <a:lnTo>
                  <a:pt x="130421" y="782514"/>
                </a:lnTo>
                <a:lnTo>
                  <a:pt x="968607" y="782514"/>
                </a:lnTo>
                <a:lnTo>
                  <a:pt x="1019373" y="772265"/>
                </a:lnTo>
                <a:lnTo>
                  <a:pt x="1060830" y="744314"/>
                </a:lnTo>
                <a:lnTo>
                  <a:pt x="1088780" y="702858"/>
                </a:lnTo>
                <a:lnTo>
                  <a:pt x="1099030" y="652092"/>
                </a:lnTo>
                <a:lnTo>
                  <a:pt x="1099030" y="130421"/>
                </a:lnTo>
                <a:lnTo>
                  <a:pt x="1088780" y="79655"/>
                </a:lnTo>
                <a:lnTo>
                  <a:pt x="1060830" y="38199"/>
                </a:lnTo>
                <a:lnTo>
                  <a:pt x="1019373" y="10249"/>
                </a:lnTo>
                <a:lnTo>
                  <a:pt x="968607" y="0"/>
                </a:lnTo>
                <a:close/>
              </a:path>
            </a:pathLst>
          </a:custGeom>
          <a:solidFill>
            <a:srgbClr val="00A3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9892" y="2877315"/>
            <a:ext cx="674370" cy="664845"/>
          </a:xfrm>
          <a:custGeom>
            <a:avLst/>
            <a:gdLst/>
            <a:ahLst/>
            <a:cxnLst/>
            <a:rect l="l" t="t" r="r" b="b"/>
            <a:pathLst>
              <a:path w="674370" h="664845">
                <a:moveTo>
                  <a:pt x="62038" y="483003"/>
                </a:moveTo>
                <a:lnTo>
                  <a:pt x="0" y="664373"/>
                </a:lnTo>
                <a:lnTo>
                  <a:pt x="182318" y="605181"/>
                </a:lnTo>
                <a:lnTo>
                  <a:pt x="161960" y="584502"/>
                </a:lnTo>
                <a:lnTo>
                  <a:pt x="121862" y="584502"/>
                </a:lnTo>
                <a:lnTo>
                  <a:pt x="81768" y="543775"/>
                </a:lnTo>
                <a:lnTo>
                  <a:pt x="102131" y="523729"/>
                </a:lnTo>
                <a:lnTo>
                  <a:pt x="62038" y="483003"/>
                </a:lnTo>
                <a:close/>
              </a:path>
              <a:path w="674370" h="664845">
                <a:moveTo>
                  <a:pt x="102131" y="523729"/>
                </a:moveTo>
                <a:lnTo>
                  <a:pt x="81768" y="543775"/>
                </a:lnTo>
                <a:lnTo>
                  <a:pt x="121862" y="584502"/>
                </a:lnTo>
                <a:lnTo>
                  <a:pt x="142225" y="564455"/>
                </a:lnTo>
                <a:lnTo>
                  <a:pt x="102131" y="523729"/>
                </a:lnTo>
                <a:close/>
              </a:path>
              <a:path w="674370" h="664845">
                <a:moveTo>
                  <a:pt x="142225" y="564455"/>
                </a:moveTo>
                <a:lnTo>
                  <a:pt x="121862" y="584502"/>
                </a:lnTo>
                <a:lnTo>
                  <a:pt x="161960" y="584502"/>
                </a:lnTo>
                <a:lnTo>
                  <a:pt x="142225" y="564455"/>
                </a:lnTo>
                <a:close/>
              </a:path>
              <a:path w="674370" h="664845">
                <a:moveTo>
                  <a:pt x="634117" y="0"/>
                </a:moveTo>
                <a:lnTo>
                  <a:pt x="102131" y="523729"/>
                </a:lnTo>
                <a:lnTo>
                  <a:pt x="142225" y="564455"/>
                </a:lnTo>
                <a:lnTo>
                  <a:pt x="674211" y="40726"/>
                </a:lnTo>
                <a:lnTo>
                  <a:pt x="634117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50051" y="6095452"/>
            <a:ext cx="804545" cy="685800"/>
          </a:xfrm>
          <a:custGeom>
            <a:avLst/>
            <a:gdLst/>
            <a:ahLst/>
            <a:cxnLst/>
            <a:rect l="l" t="t" r="r" b="b"/>
            <a:pathLst>
              <a:path w="804545" h="685800">
                <a:moveTo>
                  <a:pt x="149403" y="88826"/>
                </a:moveTo>
                <a:lnTo>
                  <a:pt x="112518" y="132480"/>
                </a:lnTo>
                <a:lnTo>
                  <a:pt x="767167" y="685619"/>
                </a:lnTo>
                <a:lnTo>
                  <a:pt x="804052" y="641965"/>
                </a:lnTo>
                <a:lnTo>
                  <a:pt x="149403" y="88826"/>
                </a:lnTo>
                <a:close/>
              </a:path>
              <a:path w="804545" h="685800">
                <a:moveTo>
                  <a:pt x="0" y="0"/>
                </a:moveTo>
                <a:lnTo>
                  <a:pt x="75633" y="176135"/>
                </a:lnTo>
                <a:lnTo>
                  <a:pt x="112518" y="132480"/>
                </a:lnTo>
                <a:lnTo>
                  <a:pt x="90691" y="114038"/>
                </a:lnTo>
                <a:lnTo>
                  <a:pt x="127576" y="70384"/>
                </a:lnTo>
                <a:lnTo>
                  <a:pt x="164985" y="70384"/>
                </a:lnTo>
                <a:lnTo>
                  <a:pt x="186287" y="45173"/>
                </a:lnTo>
                <a:lnTo>
                  <a:pt x="0" y="0"/>
                </a:lnTo>
                <a:close/>
              </a:path>
              <a:path w="804545" h="685800">
                <a:moveTo>
                  <a:pt x="127576" y="70384"/>
                </a:moveTo>
                <a:lnTo>
                  <a:pt x="90691" y="114038"/>
                </a:lnTo>
                <a:lnTo>
                  <a:pt x="112518" y="132480"/>
                </a:lnTo>
                <a:lnTo>
                  <a:pt x="149403" y="88826"/>
                </a:lnTo>
                <a:lnTo>
                  <a:pt x="127576" y="70384"/>
                </a:lnTo>
                <a:close/>
              </a:path>
              <a:path w="804545" h="685800">
                <a:moveTo>
                  <a:pt x="164985" y="70384"/>
                </a:moveTo>
                <a:lnTo>
                  <a:pt x="127576" y="70384"/>
                </a:lnTo>
                <a:lnTo>
                  <a:pt x="149403" y="88826"/>
                </a:lnTo>
                <a:lnTo>
                  <a:pt x="164985" y="70384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3053588"/>
            <a:ext cx="11560175" cy="4131310"/>
          </a:xfrm>
          <a:prstGeom prst="rect">
            <a:avLst/>
          </a:prstGeom>
        </p:spPr>
        <p:txBody>
          <a:bodyPr vert="horz" wrap="square" lIns="0" tIns="277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locator.hover();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locator.dragTo(anotherLocator);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70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51000"/>
              </a:lnSpc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1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locator.press(</a:t>
            </a:r>
            <a:r>
              <a:rPr sz="360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'Control+ArrowRight'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); </a:t>
            </a:r>
            <a:r>
              <a:rPr sz="3600" spc="-214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 </a:t>
            </a: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locator.press(</a:t>
            </a:r>
            <a:r>
              <a:rPr sz="3600" spc="-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'Shift+A'</a:t>
            </a: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51140" y="4000627"/>
            <a:ext cx="8667115" cy="593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Clicking,</a:t>
            </a:r>
            <a:r>
              <a:rPr sz="36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typing,</a:t>
            </a:r>
            <a:r>
              <a:rPr sz="36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checking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selecting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Action</a:t>
            </a:r>
            <a:r>
              <a:rPr sz="3600" b="1" spc="-9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 b="1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Custom Assertions</a:t>
            </a:r>
            <a:endParaRPr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lang="en-US"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Drag and Drop Operations</a:t>
            </a:r>
            <a:endParaRPr lang="en-US"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lang="en-US"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  <a:sym typeface="+mn-ea"/>
              </a:rPr>
              <a:t>Handling page navigation and redirects</a:t>
            </a:r>
            <a:endParaRPr lang="en-US"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lang="en-US"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Handling page load and AJAX requests</a:t>
            </a:r>
            <a:endParaRPr lang="en-US"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endParaRPr lang="en-US" sz="3600" b="1" spc="-40" dirty="0">
              <a:solidFill>
                <a:srgbClr val="FF167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8842" y="2975864"/>
            <a:ext cx="25952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Summary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1774" y="5723158"/>
              <a:ext cx="16204565" cy="0"/>
            </a:xfrm>
            <a:custGeom>
              <a:avLst/>
              <a:gdLst/>
              <a:ahLst/>
              <a:cxnLst/>
              <a:rect l="l" t="t" r="r" b="b"/>
              <a:pathLst>
                <a:path w="16204565">
                  <a:moveTo>
                    <a:pt x="0" y="0"/>
                  </a:moveTo>
                  <a:lnTo>
                    <a:pt x="16204453" y="1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46287" y="1822195"/>
            <a:ext cx="188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3600" b="1" spc="-1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Next: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287" y="4376420"/>
            <a:ext cx="132073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5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Performing</a:t>
            </a:r>
            <a:r>
              <a:rPr sz="6000" b="1" spc="-17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-3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More</a:t>
            </a:r>
            <a:r>
              <a:rPr sz="6000" b="1" spc="-17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-1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Advanced</a:t>
            </a:r>
            <a:r>
              <a:rPr sz="6000" b="1" spc="-17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Actions</a:t>
            </a:r>
            <a:endParaRPr sz="6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875</Words>
  <Application>WPS Presentation</Application>
  <PresentationFormat>On-screen Show (4:3)</PresentationFormat>
  <Paragraphs>64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Courier New</vt:lpstr>
      <vt:lpstr>Arial</vt:lpstr>
      <vt:lpstr>Tahoma</vt:lpstr>
      <vt:lpstr>Calibri</vt:lpstr>
      <vt:lpstr>Microsoft YaHei</vt:lpstr>
      <vt:lpstr>Arial Unicode MS</vt:lpstr>
      <vt:lpstr>Office Theme</vt:lpstr>
      <vt:lpstr>Paint.Picture</vt:lpstr>
      <vt:lpstr>Using Playwright  Basic Actions</vt:lpstr>
      <vt:lpstr>await page.goto('/');</vt:lpstr>
      <vt:lpstr>.fill()</vt:lpstr>
      <vt:lpstr>locator.selectOption('red');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Playwright  Basic Actions</dc:title>
  <dc:creator/>
  <cp:lastModifiedBy>steve</cp:lastModifiedBy>
  <cp:revision>7</cp:revision>
  <dcterms:created xsi:type="dcterms:W3CDTF">2024-07-07T13:40:00Z</dcterms:created>
  <dcterms:modified xsi:type="dcterms:W3CDTF">2024-07-16T06:34:31Z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2024-01-18T22:00:00Z</vt:filetime>
  </property>
  <property fmtid="{D5CDD505-2E9C-101B-9397-08002B2CF9AE}" pid="3" name="LastSaved">
    <vt:filetime>2024-07-04T22:00:00Z</vt:filetime>
  </property>
  <property fmtid="{D5CDD505-2E9C-101B-9397-08002B2CF9AE}" pid="4" name="ICV">
    <vt:lpwstr>976CB094972A4DAE9A8B4095983BE079_12</vt:lpwstr>
  </property>
  <property fmtid="{D5CDD505-2E9C-101B-9397-08002B2CF9AE}" pid="5" name="KSOProductBuildVer">
    <vt:lpwstr>1033-12.2.0.17153</vt:lpwstr>
  </property>
</Properties>
</file>